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52" r:id="rId4"/>
  </p:sldMasterIdLst>
  <p:notesMasterIdLst>
    <p:notesMasterId r:id="rId12"/>
  </p:notesMasterIdLst>
  <p:sldIdLst>
    <p:sldId id="256" r:id="rId5"/>
    <p:sldId id="266" r:id="rId6"/>
    <p:sldId id="272" r:id="rId7"/>
    <p:sldId id="276" r:id="rId8"/>
    <p:sldId id="274" r:id="rId9"/>
    <p:sldId id="275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5"/>
  </p:normalViewPr>
  <p:slideViewPr>
    <p:cSldViewPr snapToGrid="0" snapToObject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Plant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Grow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err="1"/>
            <a:t>Pck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5C75D25B-729C-4880-9D2E-0125BC8E10B6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D306BA23-CBDB-4B76-9A00-F1BD2D0E3AB6}" type="pres">
      <dgm:prSet presAssocID="{AAC263CB-8256-4B03-92FE-1622698FB3E9}" presName="compNode" presStyleCnt="0"/>
      <dgm:spPr/>
    </dgm:pt>
    <dgm:pt modelId="{7BE66FA6-753F-4634-847C-3776E08D4B7E}" type="pres">
      <dgm:prSet presAssocID="{AAC263CB-8256-4B03-92FE-1622698FB3E9}" presName="bgRect" presStyleLbl="bgShp" presStyleIdx="0" presStyleCnt="3"/>
      <dgm:spPr/>
    </dgm:pt>
    <dgm:pt modelId="{D5B4F75B-F23E-458D-8503-2D17FB11A702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3606B416-D160-4DEA-B617-D22C0FB8F203}" type="pres">
      <dgm:prSet presAssocID="{AAC263CB-8256-4B03-92FE-1622698FB3E9}" presName="spaceRect" presStyleCnt="0"/>
      <dgm:spPr/>
    </dgm:pt>
    <dgm:pt modelId="{8B3907AB-9FCD-4D59-B68F-4F73F035FE52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E777C8E-F91A-4641-B0A0-AB8F8C847C69}" type="pres">
      <dgm:prSet presAssocID="{808B76D0-8EC7-469A-93AC-7A6017188A9D}" presName="sibTrans" presStyleCnt="0"/>
      <dgm:spPr/>
    </dgm:pt>
    <dgm:pt modelId="{C97003FF-391E-467A-A738-C6497D580523}" type="pres">
      <dgm:prSet presAssocID="{4E8D2E69-0173-4BD3-B96A-7A9C5DD12B47}" presName="compNode" presStyleCnt="0"/>
      <dgm:spPr/>
    </dgm:pt>
    <dgm:pt modelId="{0F6BAAF8-CB60-4B3A-8B7F-F036077073E4}" type="pres">
      <dgm:prSet presAssocID="{4E8D2E69-0173-4BD3-B96A-7A9C5DD12B47}" presName="bgRect" presStyleLbl="bgShp" presStyleIdx="1" presStyleCnt="3"/>
      <dgm:spPr/>
    </dgm:pt>
    <dgm:pt modelId="{BF46F64E-08D3-4401-971A-A37980929B2F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389F81C1-C561-4A25-83FE-46BB28BC5B3A}" type="pres">
      <dgm:prSet presAssocID="{4E8D2E69-0173-4BD3-B96A-7A9C5DD12B47}" presName="spaceRect" presStyleCnt="0"/>
      <dgm:spPr/>
    </dgm:pt>
    <dgm:pt modelId="{733FAF41-DF03-485F-8F06-C142970A5497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D9C062C7-DE09-4BE5-9372-87D3C2DBB0FF}" type="pres">
      <dgm:prSet presAssocID="{FEF1E80E-8A9E-4B0A-817C-2A4CFDCF3FB2}" presName="sibTrans" presStyleCnt="0"/>
      <dgm:spPr/>
    </dgm:pt>
    <dgm:pt modelId="{2D358619-623B-4E64-8786-ED7DAFC11DC5}" type="pres">
      <dgm:prSet presAssocID="{93A6A030-ABAB-4EFA-B539-0FDB3E07C1EF}" presName="compNode" presStyleCnt="0"/>
      <dgm:spPr/>
    </dgm:pt>
    <dgm:pt modelId="{AFB2F689-BE38-4D4D-BBC2-8CA8AEAAD3B8}" type="pres">
      <dgm:prSet presAssocID="{93A6A030-ABAB-4EFA-B539-0FDB3E07C1EF}" presName="bgRect" presStyleLbl="bgShp" presStyleIdx="2" presStyleCnt="3"/>
      <dgm:spPr/>
    </dgm:pt>
    <dgm:pt modelId="{37FC968D-54D8-4E5B-AA68-7BB356A0611B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02DB9CD-1B62-4E12-BB7D-3B0DBA05F346}" type="pres">
      <dgm:prSet presAssocID="{93A6A030-ABAB-4EFA-B539-0FDB3E07C1EF}" presName="spaceRect" presStyleCnt="0"/>
      <dgm:spPr/>
    </dgm:pt>
    <dgm:pt modelId="{73BA3BD0-B804-40ED-B730-B739330E1722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40662E-D116-4373-8557-BE60021FE4EE}" type="presOf" srcId="{AAC263CB-8256-4B03-92FE-1622698FB3E9}" destId="{8B3907AB-9FCD-4D59-B68F-4F73F035FE52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0609053-FDEF-4334-8FBE-B3BA38CB8912}" type="presOf" srcId="{D4503D04-C97E-4622-AE07-D0307CB3B4CA}" destId="{5C75D25B-729C-4880-9D2E-0125BC8E10B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3F2D191-B5EC-40C1-AE92-55705BD911BA}" type="presOf" srcId="{4E8D2E69-0173-4BD3-B96A-7A9C5DD12B47}" destId="{733FAF41-DF03-485F-8F06-C142970A5497}" srcOrd="0" destOrd="0" presId="urn:microsoft.com/office/officeart/2018/2/layout/IconVerticalSolidList"/>
    <dgm:cxn modelId="{8D594CBB-8E88-448B-B883-09FA83506CBA}" type="presOf" srcId="{93A6A030-ABAB-4EFA-B539-0FDB3E07C1EF}" destId="{73BA3BD0-B804-40ED-B730-B739330E1722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77174FFC-565E-4D2C-89FD-2AED42E179E6}" type="presParOf" srcId="{5C75D25B-729C-4880-9D2E-0125BC8E10B6}" destId="{D306BA23-CBDB-4B76-9A00-F1BD2D0E3AB6}" srcOrd="0" destOrd="0" presId="urn:microsoft.com/office/officeart/2018/2/layout/IconVerticalSolidList"/>
    <dgm:cxn modelId="{7549D3C1-C75B-4C36-B29F-1E0F23029184}" type="presParOf" srcId="{D306BA23-CBDB-4B76-9A00-F1BD2D0E3AB6}" destId="{7BE66FA6-753F-4634-847C-3776E08D4B7E}" srcOrd="0" destOrd="0" presId="urn:microsoft.com/office/officeart/2018/2/layout/IconVerticalSolidList"/>
    <dgm:cxn modelId="{5018B3FB-29D0-4E87-9EFB-0C0C0CAD84D9}" type="presParOf" srcId="{D306BA23-CBDB-4B76-9A00-F1BD2D0E3AB6}" destId="{D5B4F75B-F23E-458D-8503-2D17FB11A702}" srcOrd="1" destOrd="0" presId="urn:microsoft.com/office/officeart/2018/2/layout/IconVerticalSolidList"/>
    <dgm:cxn modelId="{DDFB7701-C74E-4A52-9B0B-7DC1D3C3577E}" type="presParOf" srcId="{D306BA23-CBDB-4B76-9A00-F1BD2D0E3AB6}" destId="{3606B416-D160-4DEA-B617-D22C0FB8F203}" srcOrd="2" destOrd="0" presId="urn:microsoft.com/office/officeart/2018/2/layout/IconVerticalSolidList"/>
    <dgm:cxn modelId="{687D608F-CAED-4075-A830-F635581B3BD6}" type="presParOf" srcId="{D306BA23-CBDB-4B76-9A00-F1BD2D0E3AB6}" destId="{8B3907AB-9FCD-4D59-B68F-4F73F035FE52}" srcOrd="3" destOrd="0" presId="urn:microsoft.com/office/officeart/2018/2/layout/IconVerticalSolidList"/>
    <dgm:cxn modelId="{6DED0859-FC05-4545-B578-0DF329D20AA1}" type="presParOf" srcId="{5C75D25B-729C-4880-9D2E-0125BC8E10B6}" destId="{7E777C8E-F91A-4641-B0A0-AB8F8C847C69}" srcOrd="1" destOrd="0" presId="urn:microsoft.com/office/officeart/2018/2/layout/IconVerticalSolidList"/>
    <dgm:cxn modelId="{F20F05DC-273B-43D2-9D74-673E7EDDC510}" type="presParOf" srcId="{5C75D25B-729C-4880-9D2E-0125BC8E10B6}" destId="{C97003FF-391E-467A-A738-C6497D580523}" srcOrd="2" destOrd="0" presId="urn:microsoft.com/office/officeart/2018/2/layout/IconVerticalSolidList"/>
    <dgm:cxn modelId="{7704DEC1-3D06-49F9-BB69-558AE8E6127F}" type="presParOf" srcId="{C97003FF-391E-467A-A738-C6497D580523}" destId="{0F6BAAF8-CB60-4B3A-8B7F-F036077073E4}" srcOrd="0" destOrd="0" presId="urn:microsoft.com/office/officeart/2018/2/layout/IconVerticalSolidList"/>
    <dgm:cxn modelId="{E7D5087A-A451-4BB5-A277-F2244B09EE05}" type="presParOf" srcId="{C97003FF-391E-467A-A738-C6497D580523}" destId="{BF46F64E-08D3-4401-971A-A37980929B2F}" srcOrd="1" destOrd="0" presId="urn:microsoft.com/office/officeart/2018/2/layout/IconVerticalSolidList"/>
    <dgm:cxn modelId="{1040220C-63BF-4CE2-BD48-13D10DA9FF15}" type="presParOf" srcId="{C97003FF-391E-467A-A738-C6497D580523}" destId="{389F81C1-C561-4A25-83FE-46BB28BC5B3A}" srcOrd="2" destOrd="0" presId="urn:microsoft.com/office/officeart/2018/2/layout/IconVerticalSolidList"/>
    <dgm:cxn modelId="{E5B26274-A31C-4CCC-979C-44A21C89FFEF}" type="presParOf" srcId="{C97003FF-391E-467A-A738-C6497D580523}" destId="{733FAF41-DF03-485F-8F06-C142970A5497}" srcOrd="3" destOrd="0" presId="urn:microsoft.com/office/officeart/2018/2/layout/IconVerticalSolidList"/>
    <dgm:cxn modelId="{9C5FC9A7-25F9-4AD0-A8EB-A5EECA41C85F}" type="presParOf" srcId="{5C75D25B-729C-4880-9D2E-0125BC8E10B6}" destId="{D9C062C7-DE09-4BE5-9372-87D3C2DBB0FF}" srcOrd="3" destOrd="0" presId="urn:microsoft.com/office/officeart/2018/2/layout/IconVerticalSolidList"/>
    <dgm:cxn modelId="{4634DE91-2234-4348-B1EC-7B8B567420AC}" type="presParOf" srcId="{5C75D25B-729C-4880-9D2E-0125BC8E10B6}" destId="{2D358619-623B-4E64-8786-ED7DAFC11DC5}" srcOrd="4" destOrd="0" presId="urn:microsoft.com/office/officeart/2018/2/layout/IconVerticalSolidList"/>
    <dgm:cxn modelId="{2395A12A-8748-45E6-9C28-28CB820A8A39}" type="presParOf" srcId="{2D358619-623B-4E64-8786-ED7DAFC11DC5}" destId="{AFB2F689-BE38-4D4D-BBC2-8CA8AEAAD3B8}" srcOrd="0" destOrd="0" presId="urn:microsoft.com/office/officeart/2018/2/layout/IconVerticalSolidList"/>
    <dgm:cxn modelId="{87BAECAA-A3D7-46BD-8287-CA89F53A243F}" type="presParOf" srcId="{2D358619-623B-4E64-8786-ED7DAFC11DC5}" destId="{37FC968D-54D8-4E5B-AA68-7BB356A0611B}" srcOrd="1" destOrd="0" presId="urn:microsoft.com/office/officeart/2018/2/layout/IconVerticalSolidList"/>
    <dgm:cxn modelId="{6FC48B28-F8ED-42E3-80EF-C9EE90CBA7D3}" type="presParOf" srcId="{2D358619-623B-4E64-8786-ED7DAFC11DC5}" destId="{F02DB9CD-1B62-4E12-BB7D-3B0DBA05F346}" srcOrd="2" destOrd="0" presId="urn:microsoft.com/office/officeart/2018/2/layout/IconVerticalSolidList"/>
    <dgm:cxn modelId="{D0DDCEB8-C95F-4C04-A9B2-D8A4F5D54EA1}" type="presParOf" srcId="{2D358619-623B-4E64-8786-ED7DAFC11DC5}" destId="{73BA3BD0-B804-40ED-B730-B739330E172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6FA6-753F-4634-847C-3776E08D4B7E}">
      <dsp:nvSpPr>
        <dsp:cNvPr id="0" name=""/>
        <dsp:cNvSpPr/>
      </dsp:nvSpPr>
      <dsp:spPr>
        <a:xfrm>
          <a:off x="0" y="100"/>
          <a:ext cx="1319" cy="30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4F75B-F23E-458D-8503-2D17FB11A702}">
      <dsp:nvSpPr>
        <dsp:cNvPr id="0" name=""/>
        <dsp:cNvSpPr/>
      </dsp:nvSpPr>
      <dsp:spPr>
        <a:xfrm>
          <a:off x="9367" y="7068"/>
          <a:ext cx="0" cy="170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907AB-9FCD-4D59-B68F-4F73F035FE52}">
      <dsp:nvSpPr>
        <dsp:cNvPr id="0" name=""/>
        <dsp:cNvSpPr/>
      </dsp:nvSpPr>
      <dsp:spPr>
        <a:xfrm>
          <a:off x="18735" y="100"/>
          <a:ext cx="22199" cy="3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1" tIns="3281" rIns="3281" bIns="32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Plant </a:t>
          </a:r>
        </a:p>
      </dsp:txBody>
      <dsp:txXfrm>
        <a:off x="18735" y="100"/>
        <a:ext cx="22199" cy="30997"/>
      </dsp:txXfrm>
    </dsp:sp>
    <dsp:sp modelId="{0F6BAAF8-CB60-4B3A-8B7F-F036077073E4}">
      <dsp:nvSpPr>
        <dsp:cNvPr id="0" name=""/>
        <dsp:cNvSpPr/>
      </dsp:nvSpPr>
      <dsp:spPr>
        <a:xfrm>
          <a:off x="0" y="31260"/>
          <a:ext cx="45719" cy="30967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6F64E-08D3-4401-971A-A37980929B2F}">
      <dsp:nvSpPr>
        <dsp:cNvPr id="0" name=""/>
        <dsp:cNvSpPr/>
      </dsp:nvSpPr>
      <dsp:spPr>
        <a:xfrm>
          <a:off x="9367" y="38227"/>
          <a:ext cx="0" cy="170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FAF41-DF03-485F-8F06-C142970A5497}">
      <dsp:nvSpPr>
        <dsp:cNvPr id="0" name=""/>
        <dsp:cNvSpPr/>
      </dsp:nvSpPr>
      <dsp:spPr>
        <a:xfrm>
          <a:off x="18735" y="31260"/>
          <a:ext cx="26947" cy="3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1" tIns="3281" rIns="3281" bIns="32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Grow</a:t>
          </a:r>
        </a:p>
      </dsp:txBody>
      <dsp:txXfrm>
        <a:off x="18735" y="31260"/>
        <a:ext cx="26947" cy="30997"/>
      </dsp:txXfrm>
    </dsp:sp>
    <dsp:sp modelId="{AFB2F689-BE38-4D4D-BBC2-8CA8AEAAD3B8}">
      <dsp:nvSpPr>
        <dsp:cNvPr id="0" name=""/>
        <dsp:cNvSpPr/>
      </dsp:nvSpPr>
      <dsp:spPr>
        <a:xfrm>
          <a:off x="0" y="62419"/>
          <a:ext cx="45719" cy="30967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C968D-54D8-4E5B-AA68-7BB356A0611B}">
      <dsp:nvSpPr>
        <dsp:cNvPr id="0" name=""/>
        <dsp:cNvSpPr/>
      </dsp:nvSpPr>
      <dsp:spPr>
        <a:xfrm>
          <a:off x="9367" y="69387"/>
          <a:ext cx="0" cy="170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A3BD0-B804-40ED-B730-B739330E1722}">
      <dsp:nvSpPr>
        <dsp:cNvPr id="0" name=""/>
        <dsp:cNvSpPr/>
      </dsp:nvSpPr>
      <dsp:spPr>
        <a:xfrm>
          <a:off x="18735" y="62419"/>
          <a:ext cx="26947" cy="3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1" tIns="3281" rIns="3281" bIns="32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Pck</a:t>
          </a:r>
          <a:endParaRPr lang="en-US" sz="1400" kern="1200" dirty="0"/>
        </a:p>
      </dsp:txBody>
      <dsp:txXfrm>
        <a:off x="18735" y="62419"/>
        <a:ext cx="26947" cy="3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1/26/2019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8.jpeg"/><Relationship Id="rId7" Type="http://schemas.openxmlformats.org/officeDocument/2006/relationships/diagramData" Target="../diagrams/data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069" y="2224966"/>
            <a:ext cx="10034451" cy="79814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  <a:latin typeface="Georgia" panose="02040502050405020303" pitchFamily="18" charset="0"/>
              </a:rPr>
              <a:t>Things to eat, and places to eat them in</a:t>
            </a:r>
            <a:r>
              <a:rPr lang="en-US" sz="27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0364" y="4468031"/>
            <a:ext cx="7891272" cy="106984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A </a:t>
            </a:r>
            <a:r>
              <a:rPr lang="en-US" dirty="0" err="1">
                <a:solidFill>
                  <a:srgbClr val="FFFFFF"/>
                </a:solidFill>
                <a:latin typeface="Georgia" panose="02040502050405020303" pitchFamily="18" charset="0"/>
              </a:rPr>
              <a:t>manDown</a:t>
            </a:r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A69D-CBEF-48F6-A380-A53193DE0A00}"/>
              </a:ext>
            </a:extLst>
          </p:cNvPr>
          <p:cNvSpPr txBox="1"/>
          <p:nvPr/>
        </p:nvSpPr>
        <p:spPr>
          <a:xfrm>
            <a:off x="1069848" y="1196665"/>
            <a:ext cx="9633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eorgia" panose="02040502050405020303" pitchFamily="18" charset="0"/>
              </a:rPr>
              <a:t>COOKED OR SERVED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ushrooms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New Technology:</a:t>
            </a:r>
          </a:p>
        </p:txBody>
      </p:sp>
      <p:pic>
        <p:nvPicPr>
          <p:cNvPr id="10" name="Picture 9" descr="carrots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427022"/>
              </p:ext>
            </p:extLst>
          </p:nvPr>
        </p:nvGraphicFramePr>
        <p:xfrm>
          <a:off x="6400799" y="6078682"/>
          <a:ext cx="45719" cy="9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5EEAF6-8FD3-46D7-BFB8-7C9EB8FAECB5}"/>
              </a:ext>
            </a:extLst>
          </p:cNvPr>
          <p:cNvSpPr txBox="1"/>
          <p:nvPr/>
        </p:nvSpPr>
        <p:spPr>
          <a:xfrm>
            <a:off x="6535882" y="1891145"/>
            <a:ext cx="5415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Materialize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Parallax scroll images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Pulse button features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Cleaner edges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Similar grid format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Better all around</a:t>
            </a:r>
          </a:p>
        </p:txBody>
      </p:sp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CDC800-E81B-40A8-A851-56BA85F1EC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72736"/>
            <a:ext cx="13115925" cy="705542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84" y="2853758"/>
            <a:ext cx="10058400" cy="30171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avid" panose="020B0604020202020204" pitchFamily="34" charset="-79"/>
                <a:cs typeface="David" panose="020B0604020202020204" pitchFamily="34" charset="-79"/>
              </a:rPr>
              <a:t>Two APIs Integrated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1) </a:t>
            </a:r>
            <a:r>
              <a:rPr lang="en-US" sz="4000" dirty="0" err="1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Edamam</a:t>
            </a: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: Ingredients &amp; Recipes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CDC800-E81B-40A8-A851-56BA85F1EC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72736"/>
            <a:ext cx="13115925" cy="705542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84" y="2853758"/>
            <a:ext cx="10058400" cy="30171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avid" panose="020B0604020202020204" pitchFamily="34" charset="-79"/>
                <a:cs typeface="David" panose="020B0604020202020204" pitchFamily="34" charset="-79"/>
              </a:rPr>
              <a:t>Two APIs Integrated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2) </a:t>
            </a: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Zomato: Restaurants &amp; menus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Includes reviews with average score</a:t>
            </a:r>
            <a:b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Average Costs</a:t>
            </a:r>
            <a:b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address</a:t>
            </a:r>
            <a:b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link to menu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84" y="2853758"/>
            <a:ext cx="10058400" cy="30171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avid" panose="020B0604020202020204" pitchFamily="34" charset="-79"/>
                <a:cs typeface="David" panose="020B0604020202020204" pitchFamily="34" charset="-79"/>
              </a:rPr>
              <a:t>Two APIs Integrated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 err="1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Edamam</a:t>
            </a: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: Ingredients &amp; Recipes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Zomato: Restaurants &amp; menus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E81A2-C09E-4179-9638-4244CEC6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" y="220091"/>
            <a:ext cx="12346993" cy="61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84" y="2853758"/>
            <a:ext cx="10058400" cy="30171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avid" panose="020B0604020202020204" pitchFamily="34" charset="-79"/>
                <a:cs typeface="David" panose="020B0604020202020204" pitchFamily="34" charset="-79"/>
              </a:rPr>
              <a:t>Two APIs Integrated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 err="1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Edamam</a:t>
            </a: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: Ingredients &amp; Recipes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  <a:cs typeface="David" panose="020E0502060401010101" pitchFamily="34" charset="-79"/>
              </a:rPr>
              <a:t>Zomato: Restaurants &amp; menus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A6902-A696-4CC2-B2F2-F0A7E13C9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" y="-744756"/>
            <a:ext cx="13758209" cy="69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6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Fin.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404" y="4355929"/>
            <a:ext cx="7891272" cy="106984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manDown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D1AD0D-5AA3-43A0-84D8-AC6974CB916D}">
  <ds:schemaRefs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27C3DB3-DEEE-473B-BDFC-C013824826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C3065C-8148-474B-B749-16DE84A0A9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David</vt:lpstr>
      <vt:lpstr>Georgia</vt:lpstr>
      <vt:lpstr>Rockwell</vt:lpstr>
      <vt:lpstr>Rockwell Condensed</vt:lpstr>
      <vt:lpstr>Rockwell Extra Bold</vt:lpstr>
      <vt:lpstr>Wingdings</vt:lpstr>
      <vt:lpstr>Wood Type</vt:lpstr>
      <vt:lpstr> Things to eat, and places to eat them in.</vt:lpstr>
      <vt:lpstr>New Technology:</vt:lpstr>
      <vt:lpstr>Two APIs Integrated 1) Edamam: Ingredients &amp; Recipes  </vt:lpstr>
      <vt:lpstr>Two APIs Integrated 2) Zomato: Restaurants &amp; menus Includes reviews with average score Average Costs address link to menu </vt:lpstr>
      <vt:lpstr>Two APIs Integrated Edamam: Ingredients &amp; Recipes Zomato: Restaurants &amp; menus </vt:lpstr>
      <vt:lpstr>Two APIs Integrated Edamam: Ingredients &amp; Recipes Zomato: Restaurants &amp; menus 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2019-01-26T02:46:00Z</dcterms:created>
  <dcterms:modified xsi:type="dcterms:W3CDTF">2019-01-26T13:49:48Z</dcterms:modified>
</cp:coreProperties>
</file>